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1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65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546" y="102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BD6C31-BE09-2E5C-34B7-AB80E9074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449BF-148A-4ADC-B8B7-8C5A1FF9D183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73855AE-AF27-EDA1-5488-DB156E98A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CB309A-C003-143B-4AF8-C6A4ED742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4A0B7-55D0-4118-9FA6-4E29E75B2CB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33606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9A34BC-5949-F0F4-C633-F1A771C78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EAA59-21DC-4A36-9E3F-958EC3F5EF9D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853702-D9D2-06BC-88D0-D0F4B8288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C35A7F-58F8-56F4-B656-582E6B3AB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273A2-BF6F-422A-B8DC-EEB5844A033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66762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546CD5-D305-0B35-9993-D1B2E47D2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CBA3D-8112-4447-A4FB-04E9E6C63D90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A9B2D2E-7EAC-E98B-CC01-A16ABEA2E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6D1D71-217C-FF5D-C13B-0A4FBE9C8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B2295-2B69-470A-A7BA-489381C5456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67551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F705788F-FF39-BCBA-FE7B-18BFF4984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C1BA5-52B2-4D3D-A9BD-B6CFE91E54B1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FA53F76C-00FB-850B-8C1E-25742529D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EE3F5C45-6384-F192-94C1-BFC300A17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3410F-D479-4317-ACD3-A3934A02424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47564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747F1F6-379A-3063-BF0C-362C5804B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2B044-D730-41A4-80F3-CF2A6D982CC8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8" name="Marcador de pie de página 4">
            <a:extLst>
              <a:ext uri="{FF2B5EF4-FFF2-40B4-BE49-F238E27FC236}">
                <a16:creationId xmlns:a16="http://schemas.microsoft.com/office/drawing/2014/main" id="{E42ED20D-3DEE-675F-C1D1-6B6352626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:a16="http://schemas.microsoft.com/office/drawing/2014/main" id="{6026B8ED-C6A6-9488-3A47-145DB6E2D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6520C-BA71-4AE2-9ECA-177583477DD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93140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3">
            <a:extLst>
              <a:ext uri="{FF2B5EF4-FFF2-40B4-BE49-F238E27FC236}">
                <a16:creationId xmlns:a16="http://schemas.microsoft.com/office/drawing/2014/main" id="{28F23928-D7A1-74AE-682D-B818650A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52921-64A7-4121-9F5D-747BDD164125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4" name="Marcador de pie de página 4">
            <a:extLst>
              <a:ext uri="{FF2B5EF4-FFF2-40B4-BE49-F238E27FC236}">
                <a16:creationId xmlns:a16="http://schemas.microsoft.com/office/drawing/2014/main" id="{157D425E-94D6-7327-C90F-03E9D3BF8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id="{BE4E6FB6-D5F3-A934-095D-8FF1B18B7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11812-43C3-40D8-8D2F-9B338CCD2DE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22535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:a16="http://schemas.microsoft.com/office/drawing/2014/main" id="{F1BE1387-FDD8-792D-D707-0CE2897DB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CB86B-AFDA-402E-890D-A567B2538FE2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3" name="Marcador de pie de página 4">
            <a:extLst>
              <a:ext uri="{FF2B5EF4-FFF2-40B4-BE49-F238E27FC236}">
                <a16:creationId xmlns:a16="http://schemas.microsoft.com/office/drawing/2014/main" id="{B9D0086D-706E-4635-E44A-99F0A2B43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:a16="http://schemas.microsoft.com/office/drawing/2014/main" id="{D54E7AD9-DE4F-174B-C7BF-D64596DFC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DEFD4-EF20-4E7E-81C5-D7D8AEA2B96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07940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ADC02EF6-0C26-9DF7-3DF8-20FB7E601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F0F1B-3A80-4709-9557-20A730567076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5FD93040-2CA2-1587-E3DC-88DCF8088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B6527366-9DA1-1DEB-EC82-3512D10E5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F8346-59D6-4EFE-90F7-27E9EDE64A3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54663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9F4BDF43-39BD-46D2-CCD4-CD653163E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E4217-BC0F-4A59-A70F-0C3A7564E316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110F82BF-0C03-9DC6-75F1-386CE0AB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063838CF-1A0C-5915-65CB-1B50285AE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9B9A5-741F-4E33-8045-836610C86E9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92538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04A4F8-45A3-C144-D24B-D1DE73910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9D5DF-1D8F-4324-AD19-6CE0340F472E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E5CCD8-EAFB-F620-63CD-B2F11DD85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F8889CC-67EE-0895-5C50-29C29D98C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50B3-0B89-4941-A562-92B170CFF4E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26433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38DBAD-22F4-73C9-E8C7-579052887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F7375-F9A5-4250-A1E2-C463982EA55E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074350-8BE4-5483-FC2C-D56ACCBF1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125994-2B62-92ED-7BF8-F32933F64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C8E2B-29AE-4292-82E1-B7267710932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7458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FFE313-44FA-593C-4B33-A950ABBE5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E0B48-92E0-4E87-86D5-45ABFCD82162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78A7F18-4542-EB2E-94CC-538C40118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23722A-A128-C2F3-7539-9DBA186ED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8B733-2CE8-43AC-A2C3-A8C3BE1BE2A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76827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472C1B-6214-79A8-5095-7085B0F38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7C7A2-0967-4829-8FCA-5F701120ECF9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4A0BC2-6D76-0ECE-0ADC-D52A8D720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B793E9-A528-7743-D525-30DB2D5DD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F37C5-38CC-4A32-A939-A0647B7E577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33843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4303B1-87E7-CEBE-9A6B-1CC9A0033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A4166-67D3-4246-8787-F31A2EE8DF87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AF3289D-CA6A-A7CD-1C0C-A2AC40527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90AAB4-9CBF-0899-9B98-9C8B62B1B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F1C33-F411-46E6-9174-FB57D433BC5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365222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D65328EE-DDD2-145A-0455-17C50D2DD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90F85-B2E6-4182-8816-A98FE77AA725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8B19B476-15A9-DFBA-6127-31D5DB6B5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E0F40B8F-6754-B1DE-C707-0B71D289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E7869-A476-49E3-9A1A-D10D230CEAC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70320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F64E6380-EAF1-5C2A-1F16-6E895A5D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5BAE2-8A37-483F-B886-A76CF79BB674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8" name="Marcador de pie de página 4">
            <a:extLst>
              <a:ext uri="{FF2B5EF4-FFF2-40B4-BE49-F238E27FC236}">
                <a16:creationId xmlns:a16="http://schemas.microsoft.com/office/drawing/2014/main" id="{82FFEDE7-DF4D-E8F6-9BD6-D0CD752F0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:a16="http://schemas.microsoft.com/office/drawing/2014/main" id="{33A4F9D0-D352-1EBD-7521-94F1BCDEE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1D11A-CF8E-4DE3-9FEA-4653D15991A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7766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3">
            <a:extLst>
              <a:ext uri="{FF2B5EF4-FFF2-40B4-BE49-F238E27FC236}">
                <a16:creationId xmlns:a16="http://schemas.microsoft.com/office/drawing/2014/main" id="{9F22258A-CFFF-1C7F-689D-3E9FC0B71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CEE3C-EB4E-4247-A696-43B5F49B23E3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4" name="Marcador de pie de página 4">
            <a:extLst>
              <a:ext uri="{FF2B5EF4-FFF2-40B4-BE49-F238E27FC236}">
                <a16:creationId xmlns:a16="http://schemas.microsoft.com/office/drawing/2014/main" id="{E72685A3-ADAB-7CC7-0993-73DAC66A7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id="{66F15764-322B-F1A8-EA5B-F861BA072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F9ECF-2A65-4621-BFA8-9C782F5D473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37871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:a16="http://schemas.microsoft.com/office/drawing/2014/main" id="{826844B4-4FEE-43E4-7816-ACED05F05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AFFA1-D6C0-4CE8-B8DC-B08A6B0E458D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3" name="Marcador de pie de página 4">
            <a:extLst>
              <a:ext uri="{FF2B5EF4-FFF2-40B4-BE49-F238E27FC236}">
                <a16:creationId xmlns:a16="http://schemas.microsoft.com/office/drawing/2014/main" id="{00EB501A-4F54-72F5-C9FC-780FA0412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:a16="http://schemas.microsoft.com/office/drawing/2014/main" id="{01EF71EC-35B1-3E50-EBFA-F8C6B4FA6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2429C-BD39-4404-9EB2-5DFC1FE5E4E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789629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D2629C8F-79EB-E62A-75E2-C141A6477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57A7F-E3D8-4565-962D-C66016E01D18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CB89AEB0-FA45-59A0-2606-B44BBF07C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E98DF779-94C9-3EFD-FCCA-BEA7C78C7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89A54-0832-48B6-A8DF-A5074240E69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751941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45343C01-F80A-76A0-885C-BDE5E2A04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90F41-805B-4143-8606-81548141B95C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05B3F350-D3F6-7B4E-267B-F2A132DA3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EDD76600-2F69-6021-BAD1-2380AA23F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369FB-B691-425B-91CB-AAE11A542AE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156956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45DCBE-5913-B9C8-8D9F-57790DB65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4D430-0F51-4576-91C0-091FC4638798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0CC56D9-F741-1640-CF9C-629447EB0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A403BF8-8015-B2D8-D243-5C5ECE513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4ED92-57CE-4806-9A6A-E8218F5AFE5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767916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6FC53BC-F349-B80D-300F-CA4A710B1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99707-0E81-4E63-8922-6F91B7E24715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DB9FEB0-780F-700E-2ACB-296973A5E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08DE66-6591-3F88-1831-48E7CB451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FD94-7F4F-4A3F-88D2-A04D9F8AA3E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63497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:a16="http://schemas.microsoft.com/office/drawing/2014/main" id="{E8143796-4204-A5FC-0036-F2B4A137C53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1150938"/>
            <a:ext cx="105156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Marcador de texto 2">
            <a:extLst>
              <a:ext uri="{FF2B5EF4-FFF2-40B4-BE49-F238E27FC236}">
                <a16:creationId xmlns:a16="http://schemas.microsoft.com/office/drawing/2014/main" id="{38A2AE26-5C1B-9E81-3193-742A5567306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2271713"/>
            <a:ext cx="10515600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Editar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3594587-4A81-4BCF-C7AB-192D8FF1A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80639B-6F8D-429A-8956-B7715B978953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056890-1521-1E32-2035-ADC458016B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9CF2BD-1EE6-3C21-45F6-812E310D42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44C7DE7-2888-4FE5-B17A-500DBE7E354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b="1" kern="1200">
          <a:solidFill>
            <a:srgbClr val="FF6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b="1">
          <a:solidFill>
            <a:srgbClr val="FF6100"/>
          </a:solidFill>
          <a:latin typeface="Calibri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b="1">
          <a:solidFill>
            <a:srgbClr val="FF6100"/>
          </a:solidFill>
          <a:latin typeface="Calibri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b="1">
          <a:solidFill>
            <a:srgbClr val="FF6100"/>
          </a:solidFill>
          <a:latin typeface="Calibri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b="1">
          <a:solidFill>
            <a:srgbClr val="FF6100"/>
          </a:solidFill>
          <a:latin typeface="Calibri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>
            <a:extLst>
              <a:ext uri="{FF2B5EF4-FFF2-40B4-BE49-F238E27FC236}">
                <a16:creationId xmlns:a16="http://schemas.microsoft.com/office/drawing/2014/main" id="{E55E9A0A-EFE8-3051-D2A8-817A7D64AC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2051" name="Marcador de texto 2">
            <a:extLst>
              <a:ext uri="{FF2B5EF4-FFF2-40B4-BE49-F238E27FC236}">
                <a16:creationId xmlns:a16="http://schemas.microsoft.com/office/drawing/2014/main" id="{1D3813AF-976B-5A62-28B2-524F9716BA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F71F433-F2A6-DC80-AA62-CD9C51AAFA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1161010-58F9-4DBE-8897-594255995145}" type="datetimeFigureOut">
              <a:rPr lang="es-ES"/>
              <a:pPr>
                <a:defRPr/>
              </a:pPr>
              <a:t>28/04/2026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5204957-16C7-EBEB-8A17-EF96F32812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3E2D91-21CC-CA25-6DF9-CE6D2749F0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EE68D92-C9F2-4ADE-A9B5-E09D909BF7E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>
            <a:extLst>
              <a:ext uri="{FF2B5EF4-FFF2-40B4-BE49-F238E27FC236}">
                <a16:creationId xmlns:a16="http://schemas.microsoft.com/office/drawing/2014/main" id="{4372819F-8E3D-4A1A-EB78-12940C9FD5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8888" y="2068513"/>
            <a:ext cx="5621337" cy="2239962"/>
          </a:xfrm>
        </p:spPr>
        <p:txBody>
          <a:bodyPr anchor="ctr"/>
          <a:lstStyle/>
          <a:p>
            <a:pPr algn="l" eaLnBrk="1" hangingPunct="1"/>
            <a:endParaRPr lang="es-ES" altLang="es-ES" sz="4000" b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5" name="CuadroTexto 2">
            <a:extLst>
              <a:ext uri="{FF2B5EF4-FFF2-40B4-BE49-F238E27FC236}">
                <a16:creationId xmlns:a16="http://schemas.microsoft.com/office/drawing/2014/main" id="{9402AAFD-FC32-6432-4E6D-C60E2514C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8888" y="3943350"/>
            <a:ext cx="5621337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1400" i="1">
                <a:solidFill>
                  <a:schemeClr val="bg1"/>
                </a:solidFill>
              </a:rPr>
              <a:t>Autores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1400" i="1">
                <a:solidFill>
                  <a:schemeClr val="bg1"/>
                </a:solidFill>
              </a:rPr>
              <a:t>Autores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1400" i="1">
                <a:solidFill>
                  <a:schemeClr val="bg1"/>
                </a:solidFill>
              </a:rPr>
              <a:t>Autores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1400" i="1">
                <a:solidFill>
                  <a:schemeClr val="bg1"/>
                </a:solidFill>
              </a:rPr>
              <a:t>Autores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1400" i="1">
                <a:solidFill>
                  <a:schemeClr val="bg1"/>
                </a:solidFill>
              </a:rPr>
              <a:t>Autores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>
            <a:extLst>
              <a:ext uri="{FF2B5EF4-FFF2-40B4-BE49-F238E27FC236}">
                <a16:creationId xmlns:a16="http://schemas.microsoft.com/office/drawing/2014/main" id="{0F8BD95B-7342-8311-380A-43D1ECE23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4099" name="Marcador de contenido 2">
            <a:extLst>
              <a:ext uri="{FF2B5EF4-FFF2-40B4-BE49-F238E27FC236}">
                <a16:creationId xmlns:a16="http://schemas.microsoft.com/office/drawing/2014/main" id="{BC1EB899-BF91-CBB3-ABEF-EC285F5264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alt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5</Words>
  <Application>Microsoft Office PowerPoint</Application>
  <PresentationFormat>Panorámica</PresentationFormat>
  <Paragraphs>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Calibri</vt:lpstr>
      <vt:lpstr>Arial</vt:lpstr>
      <vt:lpstr>Calibri Light</vt:lpstr>
      <vt:lpstr>Tema de Office</vt:lpstr>
      <vt:lpstr>Diseño personalizado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Michel Ortiz</dc:creator>
  <cp:lastModifiedBy>Michel Ortiz</cp:lastModifiedBy>
  <cp:revision>41</cp:revision>
  <dcterms:created xsi:type="dcterms:W3CDTF">2018-11-06T15:07:37Z</dcterms:created>
  <dcterms:modified xsi:type="dcterms:W3CDTF">2026-04-28T08:38:09Z</dcterms:modified>
</cp:coreProperties>
</file>